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heic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5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6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7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6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8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6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9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3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0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33E2-52B2-48A1-B76B-CD69A4D6CEE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9167-7F8B-477C-BCBF-477D4721C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hei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9324" y="1876424"/>
            <a:ext cx="7610476" cy="1185863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«Чудо напиток – какао»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50" y="0"/>
            <a:ext cx="10782300" cy="1030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«Радуга»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874327" y="3771646"/>
            <a:ext cx="6345382" cy="199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Выполнила: Судьярова Яна</a:t>
            </a:r>
          </a:p>
          <a:p>
            <a:pPr algn="l"/>
            <a:r>
              <a:rPr lang="ru-RU" sz="2000" dirty="0"/>
              <a:t>воспитанница подготовительной группы «Яблонька»</a:t>
            </a:r>
          </a:p>
          <a:p>
            <a:pPr algn="l"/>
            <a:r>
              <a:rPr lang="ru-RU" sz="2000" dirty="0"/>
              <a:t>Руководители: Глухарева И. Н.</a:t>
            </a:r>
          </a:p>
          <a:p>
            <a:pPr algn="l"/>
            <a:r>
              <a:rPr lang="ru-RU" sz="2000" dirty="0"/>
              <a:t>                             Мосейчик Е. Н.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7578" y="5803645"/>
            <a:ext cx="3393498" cy="723900"/>
          </a:xfrm>
        </p:spPr>
        <p:txBody>
          <a:bodyPr>
            <a:normAutofit/>
          </a:bodyPr>
          <a:lstStyle/>
          <a:p>
            <a:r>
              <a:rPr lang="ru-RU" sz="1800" dirty="0"/>
              <a:t>Наукоград Кольцово</a:t>
            </a:r>
          </a:p>
          <a:p>
            <a:r>
              <a:rPr lang="ru-RU" sz="1800" dirty="0"/>
              <a:t>2022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660835" y="1179887"/>
            <a:ext cx="3900678" cy="5238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304800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сравним!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067460" y="2130305"/>
            <a:ext cx="4267200" cy="415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713150" y="1273404"/>
            <a:ext cx="2107221" cy="530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Варёное какао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8411365" y="1944087"/>
            <a:ext cx="543672" cy="464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8449854" y="3799262"/>
            <a:ext cx="1033602" cy="88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904359" y="2149119"/>
            <a:ext cx="3524145" cy="1898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состав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сахара можно добавить на свой вкус</a:t>
            </a:r>
          </a:p>
          <a:p>
            <a:pPr marL="342900" indent="-342900" algn="l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904359" y="4102390"/>
            <a:ext cx="3413629" cy="1756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приготовить без помощи взрослых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ждать, пока остынет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 густой осадок</a:t>
            </a:r>
          </a:p>
          <a:p>
            <a:pPr marL="342900" indent="-342900" algn="l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F88BFE-36CC-4353-8CCF-59D271D14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84" y="1164884"/>
            <a:ext cx="3689607" cy="524228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841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40C8D-DBC0-49C5-903E-667A621F5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84" y="2836114"/>
            <a:ext cx="2922506" cy="36402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B84BF1-EB33-4685-99E2-2B9207FD4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62" y="2956919"/>
            <a:ext cx="2854888" cy="3519459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304800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8568" y="1249819"/>
            <a:ext cx="3629026" cy="21702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2 плюса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минуса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460301" y="1306885"/>
            <a:ext cx="2107221" cy="530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Варёное какао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0085503" y="3805419"/>
            <a:ext cx="543672" cy="533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9175" y="1181099"/>
            <a:ext cx="3629026" cy="2176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563063" y="1345977"/>
            <a:ext cx="2854888" cy="79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Быстрорастворимое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105743" y="1909093"/>
            <a:ext cx="2240771" cy="160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плюса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минуса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447137" y="2161811"/>
            <a:ext cx="2240771" cy="160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8654" cy="17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390525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исследовании приготовления какао я узнала следующее: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300" y="1388878"/>
            <a:ext cx="5169980" cy="4931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90575" y="1590675"/>
            <a:ext cx="4831652" cy="544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Плоды какао растут на дереве;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какао-порошка используется жмых какао-плодов;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используют для приготовления не только напитка, но и крема, тортов, пирожных, разной выпечки;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бывает разного вида: одно нужно варить, а другое просто растворить в молоке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53060" y="1788869"/>
            <a:ext cx="2240771" cy="160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6F5730-DE73-42C1-8914-9F383D96C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55" y="1218687"/>
            <a:ext cx="4610046" cy="5142473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218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390525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53060" y="1788869"/>
            <a:ext cx="2240771" cy="160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746541" y="670598"/>
            <a:ext cx="10225651" cy="195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которую я узнала о какао, я рассказала ребятам в саду. И предложила нарисовать любимый напиток. У нас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получились замечательные рисунки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467" y="1995161"/>
            <a:ext cx="6458358" cy="399606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79273" y="3993192"/>
            <a:ext cx="3483219" cy="256642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92386" y="1371646"/>
            <a:ext cx="3457575" cy="250315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2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219324" y="1876424"/>
            <a:ext cx="7610476" cy="1185863"/>
          </a:xfrm>
        </p:spPr>
        <p:txBody>
          <a:bodyPr>
            <a:normAutofit/>
          </a:bodyPr>
          <a:lstStyle/>
          <a:p>
            <a:r>
              <a:rPr lang="ru-RU" b="1" u="sng" dirty="0"/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81" y="2371725"/>
            <a:ext cx="2420761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57783" y="1399314"/>
            <a:ext cx="3876675" cy="4381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366428" y="1479521"/>
            <a:ext cx="4059383" cy="374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Судьярова Яна,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мне 6 лет.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моего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какао.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ABEE8A-B75F-4795-9FEE-7C89EDA5D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82" y="1044423"/>
            <a:ext cx="3928129" cy="5237505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12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32025" y="1507729"/>
            <a:ext cx="3876673" cy="4076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32025" y="1908480"/>
            <a:ext cx="3896591" cy="4043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на завтрак нам часто дают какао.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я тоже пью какао, которое очень люблю.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решила выяснить, как правильно готовить какао, чтобы оно было вкусное и полезное.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38101"/>
            <a:ext cx="2178654" cy="17436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4A0276-184C-4AEA-BBF5-0ACB6ACC2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26" y="931039"/>
            <a:ext cx="3704479" cy="373075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58256" y="2381098"/>
            <a:ext cx="3876673" cy="407670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558" y="304800"/>
            <a:ext cx="9840192" cy="933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514475" y="304800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мне пришла старшая сестра Юля. Для начала мы решили обратиться к интернету и энциклопедиям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530983-CC0E-483E-8B57-95D0EBF4C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06030"/>
            <a:ext cx="4169664" cy="434615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71A910-5E88-485D-B4DA-4E0F92CBF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7" y="1571626"/>
            <a:ext cx="4821604" cy="470916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288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304800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что я узнала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349" y="1419225"/>
            <a:ext cx="4495801" cy="480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04836" y="1847850"/>
            <a:ext cx="4519613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или шоколадное дерево – вечнозелёное дерево родом из Южной Америки. Его высота может быть 12 метров. Плоды какао-дерева называются – какао-бобы.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какао-порошок для напитка, нужно из  плода выжать какао-масло, затем оставшийся какао-жмых высушить и измельчить. И вот, какао-порошок готов!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176336"/>
            <a:ext cx="3524251" cy="528637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43" y="3351659"/>
            <a:ext cx="2062164" cy="1935856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264942" y="4835077"/>
            <a:ext cx="2259806" cy="90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Какао-бобы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3DACE1-106C-4A18-AEF6-6C9737BAF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221322"/>
            <a:ext cx="4464252" cy="512973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400050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разное какао!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1491" y="1514475"/>
            <a:ext cx="4241541" cy="4658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876925" y="1923563"/>
            <a:ext cx="3230118" cy="1572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пришли в магазин, то я увидела, что какао бывает разное: одно нужно варить, а другое просто залить молоком.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выбрать? Мы решили взять оба варианта и сравнить их!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902743" y="2809875"/>
            <a:ext cx="6405564" cy="195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2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29D7A-27AD-4A18-A577-0D6641363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88" y="1168010"/>
            <a:ext cx="2919236" cy="371980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390525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25" y="4543424"/>
            <a:ext cx="3076575" cy="1914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23900" y="4736431"/>
            <a:ext cx="3009900" cy="195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мы решили приготовить то какао, которое нужно варить. На помощь пришла мама.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28576"/>
            <a:ext cx="2216754" cy="17741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A185C1-CB21-444A-9881-090B14BEB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30" y="1168010"/>
            <a:ext cx="4003005" cy="5165025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553380-347B-48A2-87A4-8B41D195EA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39" y="1728080"/>
            <a:ext cx="3178302" cy="4237736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244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044624-64E8-4166-8451-1EDD89584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28" y="1323976"/>
            <a:ext cx="3790144" cy="4418789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400050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9082" y="4600576"/>
            <a:ext cx="2990850" cy="1819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46619" y="4801190"/>
            <a:ext cx="3190875" cy="195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я приготовила быстрорастворимое какао.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8F1FC18-DB95-4ECA-833B-E4728375D8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1258443"/>
            <a:ext cx="4471226" cy="5012681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109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90575" y="304800"/>
            <a:ext cx="1054417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175" y="352425"/>
            <a:ext cx="10172700" cy="111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сравним!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516" y="1173854"/>
            <a:ext cx="5020807" cy="53317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559795" y="2377218"/>
            <a:ext cx="4267200" cy="415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889528" y="1650104"/>
            <a:ext cx="326781" cy="530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019175" y="1822178"/>
            <a:ext cx="3836289" cy="2277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быстро готовится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приготовить самой без чьей-либо помощи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ждать, когда остынет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остаётся осадок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flipV="1">
            <a:off x="2658526" y="4100150"/>
            <a:ext cx="557783" cy="76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019175" y="4275228"/>
            <a:ext cx="4075860" cy="227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отрегулировать уровень сладости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продукта не только какао-бобы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8576"/>
            <a:ext cx="2178654" cy="1743665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12178" y="1266642"/>
            <a:ext cx="4267200" cy="530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Быстрорастворимое какао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4BB634-C56C-4B40-B61B-281E85B5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623" y="1466850"/>
            <a:ext cx="4267199" cy="44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78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403</Words>
  <Application>Microsoft Office PowerPoint</Application>
  <PresentationFormat>Широкоэкранный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Тема Office</vt:lpstr>
      <vt:lpstr>«Чудо напиток – какао»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40</cp:revision>
  <dcterms:created xsi:type="dcterms:W3CDTF">2022-04-07T11:32:37Z</dcterms:created>
  <dcterms:modified xsi:type="dcterms:W3CDTF">2022-04-11T13:53:07Z</dcterms:modified>
</cp:coreProperties>
</file>