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4" r:id="rId9"/>
    <p:sldId id="261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FE3-87D8-4324-A766-89CB17EEFCEF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43D-0A6E-4D57-B039-2F59E3A95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8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FE3-87D8-4324-A766-89CB17EEFCEF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43D-0A6E-4D57-B039-2F59E3A95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FE3-87D8-4324-A766-89CB17EEFCEF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43D-0A6E-4D57-B039-2F59E3A95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9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FE3-87D8-4324-A766-89CB17EEFCEF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43D-0A6E-4D57-B039-2F59E3A95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0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FE3-87D8-4324-A766-89CB17EEFCEF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43D-0A6E-4D57-B039-2F59E3A95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FE3-87D8-4324-A766-89CB17EEFCEF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43D-0A6E-4D57-B039-2F59E3A95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6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FE3-87D8-4324-A766-89CB17EEFCEF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43D-0A6E-4D57-B039-2F59E3A95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3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FE3-87D8-4324-A766-89CB17EEFCEF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43D-0A6E-4D57-B039-2F59E3A95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FE3-87D8-4324-A766-89CB17EEFCEF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43D-0A6E-4D57-B039-2F59E3A95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6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FE3-87D8-4324-A766-89CB17EEFCEF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43D-0A6E-4D57-B039-2F59E3A95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6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7FE3-87D8-4324-A766-89CB17EEFCEF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A43D-0A6E-4D57-B039-2F59E3A95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6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7FE3-87D8-4324-A766-89CB17EEFCEF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9A43D-0A6E-4D57-B039-2F59E3A95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5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083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учреждение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«Радуга»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327" y="6331383"/>
            <a:ext cx="9144000" cy="637453"/>
          </a:xfrm>
        </p:spPr>
        <p:txBody>
          <a:bodyPr/>
          <a:lstStyle/>
          <a:p>
            <a:r>
              <a:rPr lang="ru-RU" dirty="0" err="1" smtClean="0"/>
              <a:t>Р.п</a:t>
            </a:r>
            <a:r>
              <a:rPr lang="ru-RU" dirty="0" smtClean="0"/>
              <a:t>. Кольцово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874327" y="3771646"/>
            <a:ext cx="6345382" cy="199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Выполнила: Ефремова Мария</a:t>
            </a:r>
          </a:p>
          <a:p>
            <a:pPr algn="l"/>
            <a:r>
              <a:rPr lang="ru-RU" dirty="0" smtClean="0"/>
              <a:t>воспитанница старшей группы «Яблонька»</a:t>
            </a:r>
          </a:p>
          <a:p>
            <a:pPr algn="l"/>
            <a:r>
              <a:rPr lang="ru-RU" dirty="0" smtClean="0"/>
              <a:t>Руководители: Глухарева И.Н.</a:t>
            </a:r>
          </a:p>
          <a:p>
            <a:pPr algn="l"/>
            <a:r>
              <a:rPr lang="ru-RU" dirty="0" smtClean="0"/>
              <a:t>                             </a:t>
            </a:r>
            <a:r>
              <a:rPr lang="ru-RU" dirty="0" err="1" smtClean="0"/>
              <a:t>Мосейчик</a:t>
            </a:r>
            <a:r>
              <a:rPr lang="ru-RU" dirty="0" smtClean="0"/>
              <a:t> Е.Н.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96" y="2405423"/>
            <a:ext cx="60769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73383" y="884382"/>
            <a:ext cx="8645236" cy="2219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/>
              <a:t>Когда </a:t>
            </a:r>
            <a:r>
              <a:rPr lang="ru-RU" dirty="0" err="1" smtClean="0"/>
              <a:t>капкейки</a:t>
            </a:r>
            <a:r>
              <a:rPr lang="ru-RU" dirty="0" smtClean="0"/>
              <a:t> испеклись, мы их украсили лимонным кремом </a:t>
            </a:r>
          </a:p>
          <a:p>
            <a:pPr lvl="0"/>
            <a:r>
              <a:rPr lang="ru-RU" dirty="0" smtClean="0"/>
              <a:t>и все вместе сели пить чай</a:t>
            </a:r>
            <a:endParaRPr lang="ru-RU" dirty="0"/>
          </a:p>
          <a:p>
            <a:r>
              <a:rPr lang="ru-RU" dirty="0" smtClean="0"/>
              <a:t> 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27018" y="191656"/>
            <a:ext cx="9201643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55" y="898237"/>
            <a:ext cx="1955716" cy="6175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47" y="1943079"/>
            <a:ext cx="2748398" cy="3664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284" y="1954065"/>
            <a:ext cx="2748398" cy="36645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47" y="4390335"/>
            <a:ext cx="2447053" cy="2248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04" y="1951978"/>
            <a:ext cx="2754959" cy="20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581644" y="3849255"/>
            <a:ext cx="9822872" cy="580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dirty="0" smtClean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27018" y="191656"/>
            <a:ext cx="9201643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55" y="898237"/>
            <a:ext cx="1955716" cy="6175639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31815" y="191656"/>
            <a:ext cx="9822872" cy="580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А еще, мой папа </a:t>
            </a:r>
            <a:r>
              <a:rPr lang="ru-RU" dirty="0" smtClean="0"/>
              <a:t>сказал, что с помощью лимона можно надуть воздушный </a:t>
            </a:r>
            <a:r>
              <a:rPr lang="ru-RU" dirty="0" smtClean="0"/>
              <a:t>шарик!</a:t>
            </a:r>
            <a:endParaRPr lang="ru-RU" dirty="0" smtClean="0"/>
          </a:p>
          <a:p>
            <a:r>
              <a:rPr lang="ru-RU" dirty="0" smtClean="0"/>
              <a:t>В воде мы растворили соду и перелили в бутылку. </a:t>
            </a:r>
            <a:r>
              <a:rPr lang="ru-RU" dirty="0" smtClean="0"/>
              <a:t>Отдельно смешали лимонный сок и уксус, и тоже перелили в бутылку. Затем папа надел на горлышко шарик, и он надулся!</a:t>
            </a:r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9" y="1809885"/>
            <a:ext cx="2832966" cy="2832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02" y="2417115"/>
            <a:ext cx="2798040" cy="2798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16" y="2990273"/>
            <a:ext cx="2858572" cy="2858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52" y="3664034"/>
            <a:ext cx="2858572" cy="28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1427018" y="191656"/>
            <a:ext cx="9201643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55" y="898237"/>
            <a:ext cx="1955716" cy="6175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41" y="2018715"/>
            <a:ext cx="3186545" cy="4433454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284883" y="25398"/>
            <a:ext cx="9917630" cy="186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/>
              <a:t>В понедельник я рассказала ребятам в саду все, что узнала </a:t>
            </a:r>
          </a:p>
          <a:p>
            <a:pPr lvl="0"/>
            <a:r>
              <a:rPr lang="ru-RU" dirty="0" smtClean="0"/>
              <a:t>о лимоне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606877" y="1030427"/>
            <a:ext cx="9917630" cy="98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dirty="0" smtClean="0"/>
              <a:t>А потом мы нарисовали лимонные картины и устроили </a:t>
            </a:r>
          </a:p>
          <a:p>
            <a:pPr lvl="0" algn="l"/>
            <a:r>
              <a:rPr lang="ru-RU" dirty="0" smtClean="0"/>
              <a:t>выставку рисунков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39" y="4405745"/>
            <a:ext cx="4161948" cy="23410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97" y="1829283"/>
            <a:ext cx="2741862" cy="22888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42" y="4251841"/>
            <a:ext cx="2061627" cy="26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1427018" y="191656"/>
            <a:ext cx="9201643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55" y="898237"/>
            <a:ext cx="1955716" cy="6175639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284883" y="25398"/>
            <a:ext cx="9917630" cy="186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dirty="0" smtClean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745423" y="191656"/>
            <a:ext cx="6260032" cy="98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dirty="0" smtClean="0"/>
              <a:t>При исследовании лимона я узнала: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251" y="3860536"/>
            <a:ext cx="2646651" cy="2805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80" y="1346202"/>
            <a:ext cx="540943" cy="5540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80" y="2124364"/>
            <a:ext cx="540943" cy="5540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31" y="2900217"/>
            <a:ext cx="540943" cy="5540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82" y="3634520"/>
            <a:ext cx="540943" cy="5540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82" y="4421105"/>
            <a:ext cx="540943" cy="554031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2773125" y="1399235"/>
            <a:ext cx="6260032" cy="98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dirty="0" smtClean="0"/>
              <a:t>Лимон – вечнозеленое дерево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2759274" y="3699886"/>
            <a:ext cx="6260032" cy="98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dirty="0" smtClean="0"/>
              <a:t>Лимон можно использовать в кулинарии</a:t>
            </a: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2745423" y="2064497"/>
            <a:ext cx="6260032" cy="98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dirty="0" smtClean="0"/>
              <a:t>Лимон в кожуре не тонет в воде из-за частиц воздуха, которые находятся между порами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2745423" y="4486320"/>
            <a:ext cx="6260032" cy="72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dirty="0" smtClean="0"/>
              <a:t>Сок лимона хорошо отмывает жир и грязь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2745423" y="4495437"/>
            <a:ext cx="6260032" cy="98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2759274" y="5243882"/>
            <a:ext cx="6260032" cy="724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dirty="0" smtClean="0"/>
              <a:t>С помощью лимонного сока можно надуть воздушный шарик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33" y="5238527"/>
            <a:ext cx="540943" cy="554031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2745423" y="2992222"/>
            <a:ext cx="6260032" cy="98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dirty="0" smtClean="0"/>
              <a:t>Лимон на вкус очень кислый</a:t>
            </a:r>
          </a:p>
        </p:txBody>
      </p:sp>
    </p:spTree>
    <p:extLst>
      <p:ext uri="{BB962C8B-B14F-4D97-AF65-F5344CB8AC3E}">
        <p14:creationId xmlns:p14="http://schemas.microsoft.com/office/powerpoint/2010/main" val="17175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1427018" y="191656"/>
            <a:ext cx="9201643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55" y="898237"/>
            <a:ext cx="1955716" cy="61756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30" y="2896466"/>
            <a:ext cx="89344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35379" y="1033528"/>
            <a:ext cx="4059383" cy="3740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Ефремова Мария, мне 5 лет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объектом моего исследования является лимон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4701">
            <a:off x="3397243" y="4114209"/>
            <a:ext cx="2335654" cy="28547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78" y="1033528"/>
            <a:ext cx="4183357" cy="55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098224" y="1009074"/>
            <a:ext cx="5569528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Недавно мы ходили с мамой в </a:t>
            </a:r>
            <a:r>
              <a:rPr lang="ru-RU" dirty="0" smtClean="0"/>
              <a:t>магазин </a:t>
            </a:r>
            <a:r>
              <a:rPr lang="ru-RU" dirty="0"/>
              <a:t>и купили несколько лимонов. Мама говорит, </a:t>
            </a:r>
            <a:r>
              <a:rPr lang="ru-RU" dirty="0" smtClean="0"/>
              <a:t>что </a:t>
            </a:r>
            <a:r>
              <a:rPr lang="ru-RU" dirty="0"/>
              <a:t>очень полезно пить чай с лимоном, так как в нем содержится много витамина С.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4" y="1009074"/>
            <a:ext cx="3939886" cy="5253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51" y="2434060"/>
            <a:ext cx="2441371" cy="1802546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098224" y="3808556"/>
            <a:ext cx="5056911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>И </a:t>
            </a:r>
            <a:r>
              <a:rPr lang="ru-RU" dirty="0"/>
              <a:t>у меня </a:t>
            </a:r>
            <a:r>
              <a:rPr lang="ru-RU" dirty="0" smtClean="0"/>
              <a:t>возник вопрос. </a:t>
            </a:r>
            <a:r>
              <a:rPr lang="ru-RU" dirty="0"/>
              <a:t>Если лимон такой красивый и полезный, то можно ли его еще как-то использовать? И я решила это выяснить.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46" y="4960813"/>
            <a:ext cx="1433898" cy="174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466109" y="1009074"/>
            <a:ext cx="9201643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Для начала, </a:t>
            </a:r>
            <a:r>
              <a:rPr lang="ru-RU" dirty="0"/>
              <a:t>мы решили обратиться к интернету и </a:t>
            </a:r>
            <a:r>
              <a:rPr lang="ru-RU" dirty="0" smtClean="0"/>
              <a:t>энциклопедиям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047" y="1474346"/>
            <a:ext cx="3598342" cy="44519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9431">
            <a:off x="6084407" y="2009429"/>
            <a:ext cx="1793228" cy="21086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656">
            <a:off x="6352896" y="4547682"/>
            <a:ext cx="1558789" cy="1952292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050472" y="190673"/>
            <a:ext cx="9201643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 помощь мне </a:t>
            </a:r>
            <a:r>
              <a:rPr lang="ru-RU" dirty="0" smtClean="0"/>
              <a:t>пришли мама и папа!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1459438"/>
            <a:ext cx="3350154" cy="44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73383" y="925947"/>
            <a:ext cx="8645236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/>
              <a:t>Лимон</a:t>
            </a:r>
            <a:r>
              <a:rPr lang="ru-RU" dirty="0"/>
              <a:t> — </a:t>
            </a:r>
            <a:r>
              <a:rPr lang="ru-RU" dirty="0" smtClean="0"/>
              <a:t>вечнозеленое небольшое </a:t>
            </a:r>
            <a:r>
              <a:rPr lang="ru-RU" dirty="0"/>
              <a:t>плодовое </a:t>
            </a:r>
            <a:r>
              <a:rPr lang="ru-RU" dirty="0" smtClean="0"/>
              <a:t>дерево высотой </a:t>
            </a:r>
            <a:r>
              <a:rPr lang="ru-RU" dirty="0"/>
              <a:t>до 5 метров. А родиной лимона являются Индия и Китай. У нас в России поначалу лимоны выращивали только в комнатах. Плод </a:t>
            </a:r>
            <a:r>
              <a:rPr lang="ru-RU" dirty="0" smtClean="0"/>
              <a:t>лимонного </a:t>
            </a:r>
            <a:r>
              <a:rPr lang="ru-RU" dirty="0"/>
              <a:t>дерева тоже называется лимоном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r>
              <a:rPr lang="ru-RU" dirty="0" smtClean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6" y="2625905"/>
            <a:ext cx="4572000" cy="4107837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427018" y="191656"/>
            <a:ext cx="9201643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И вот, что мы </a:t>
            </a:r>
            <a:r>
              <a:rPr lang="ru-RU" dirty="0" smtClean="0"/>
              <a:t>узнали из интернета! </a:t>
            </a:r>
            <a:endParaRPr lang="ru-RU" dirty="0"/>
          </a:p>
          <a:p>
            <a:r>
              <a:rPr lang="ru-RU" dirty="0" smtClean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2590889"/>
            <a:ext cx="3380640" cy="41428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55" y="898237"/>
            <a:ext cx="1955716" cy="61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1343891" y="0"/>
            <a:ext cx="9201643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/>
              <a:t>Перед тем, как использовать лимон, его нужно</a:t>
            </a:r>
          </a:p>
          <a:p>
            <a:pPr lvl="0"/>
            <a:r>
              <a:rPr lang="ru-RU" dirty="0" smtClean="0"/>
              <a:t>хорошо помыть! </a:t>
            </a:r>
            <a:endParaRPr lang="ru-RU" dirty="0"/>
          </a:p>
          <a:p>
            <a:r>
              <a:rPr lang="ru-RU" dirty="0" smtClean="0"/>
              <a:t>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070446" y="1402041"/>
            <a:ext cx="3699161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dirty="0" smtClean="0"/>
              <a:t>Оказывается, лимон не тонет в воде, так как у него в кожуре есть поры, в которых содержится много воздуха. Он и помогает лимону держаться  на поверхности воды.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607" y="1584486"/>
            <a:ext cx="3050283" cy="43037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11" y="1584486"/>
            <a:ext cx="3342187" cy="44179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00" y="3855739"/>
            <a:ext cx="1549051" cy="29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1343891" y="0"/>
            <a:ext cx="9201643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/>
              <a:t>Я знаю, что лимон желтого цвета и овальной формы.</a:t>
            </a:r>
          </a:p>
          <a:p>
            <a:pPr lvl="0"/>
            <a:r>
              <a:rPr lang="ru-RU" dirty="0" smtClean="0"/>
              <a:t>Но какой он на вкус? Надо попробовать!</a:t>
            </a:r>
            <a:endParaRPr lang="ru-RU" dirty="0"/>
          </a:p>
          <a:p>
            <a:r>
              <a:rPr lang="ru-RU" dirty="0" smtClean="0"/>
              <a:t>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521627" y="1063266"/>
            <a:ext cx="9947247" cy="94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dirty="0" smtClean="0"/>
              <a:t>Лимон очень </a:t>
            </a:r>
            <a:r>
              <a:rPr lang="ru-RU" dirty="0" smtClean="0"/>
              <a:t>кислый! И его есть можно только с сахаром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07" y="1534320"/>
            <a:ext cx="2863993" cy="38186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35" y="2227046"/>
            <a:ext cx="2893021" cy="3857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2" y="1495269"/>
            <a:ext cx="2858610" cy="3811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724" y="3955980"/>
            <a:ext cx="1549051" cy="29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593274" y="53106"/>
            <a:ext cx="8645236" cy="156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/>
              <a:t>Из энциклопедии я узнала, что лимон можно использовать </a:t>
            </a:r>
            <a:r>
              <a:rPr lang="ru-RU" smtClean="0"/>
              <a:t>в кулинарии. </a:t>
            </a:r>
            <a:r>
              <a:rPr lang="ru-RU" dirty="0" smtClean="0"/>
              <a:t>Мы с мамой решили </a:t>
            </a:r>
            <a:r>
              <a:rPr lang="ru-RU" dirty="0"/>
              <a:t>испечь лимонные </a:t>
            </a:r>
            <a:r>
              <a:rPr lang="ru-RU" dirty="0" err="1" smtClean="0"/>
              <a:t>капкейки</a:t>
            </a:r>
            <a:r>
              <a:rPr lang="ru-RU" dirty="0" smtClean="0"/>
              <a:t> 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27018" y="191656"/>
            <a:ext cx="9201643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149681" y="865335"/>
            <a:ext cx="8645236" cy="527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/>
              <a:t>Для этого мы взяли: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06" y="1392809"/>
            <a:ext cx="1204234" cy="11514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97" y="920278"/>
            <a:ext cx="999743" cy="1647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8" y="1125338"/>
            <a:ext cx="1421482" cy="13592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698" y="1157417"/>
            <a:ext cx="935614" cy="13271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50" y="1290217"/>
            <a:ext cx="1369099" cy="13296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32" y="1219417"/>
            <a:ext cx="1337812" cy="1324886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593274" y="2705447"/>
            <a:ext cx="10099961" cy="86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/>
              <a:t>Замесили тесто, разложили по формочкам и поставили в духовку выпекаться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56" y="3563237"/>
            <a:ext cx="2301941" cy="3069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65" y="3563238"/>
            <a:ext cx="2271425" cy="3028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7" y="3596975"/>
            <a:ext cx="2297628" cy="3063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93" y="4975482"/>
            <a:ext cx="690407" cy="5143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02" y="4972670"/>
            <a:ext cx="690407" cy="5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773383" y="884382"/>
            <a:ext cx="8645236" cy="2219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/>
              <a:t>Лимонный </a:t>
            </a:r>
            <a:r>
              <a:rPr lang="ru-RU" dirty="0"/>
              <a:t>сок можно добавить в воду при мытье посуды, и тогда легко </a:t>
            </a:r>
            <a:r>
              <a:rPr lang="ru-RU" dirty="0" smtClean="0"/>
              <a:t>отмоются </a:t>
            </a:r>
            <a:r>
              <a:rPr lang="ru-RU" dirty="0"/>
              <a:t>любые жир и грязь. И, конечно же</a:t>
            </a:r>
            <a:r>
              <a:rPr lang="ru-RU" dirty="0" smtClean="0"/>
              <a:t>, я </a:t>
            </a:r>
            <a:r>
              <a:rPr lang="ru-RU" dirty="0"/>
              <a:t>проверила </a:t>
            </a:r>
            <a:r>
              <a:rPr lang="ru-RU" dirty="0" smtClean="0"/>
              <a:t>это на посуде, которая осталась после теста. </a:t>
            </a:r>
            <a:r>
              <a:rPr lang="ru-RU" dirty="0"/>
              <a:t>Все отмылось быстро и </a:t>
            </a:r>
            <a:r>
              <a:rPr lang="ru-RU" dirty="0" smtClean="0"/>
              <a:t>легко. </a:t>
            </a:r>
            <a:endParaRPr lang="ru-RU" dirty="0"/>
          </a:p>
          <a:p>
            <a:r>
              <a:rPr lang="ru-RU" dirty="0" smtClean="0"/>
              <a:t> 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27018" y="191656"/>
            <a:ext cx="9201643" cy="4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/>
              <a:t>Как оказалось!</a:t>
            </a:r>
            <a:endParaRPr lang="ru-RU" dirty="0"/>
          </a:p>
          <a:p>
            <a:r>
              <a:rPr lang="ru-RU" dirty="0" smtClean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55" y="898237"/>
            <a:ext cx="1955716" cy="61756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18" y="2445616"/>
            <a:ext cx="2961844" cy="3949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07" y="2410979"/>
            <a:ext cx="3013799" cy="4018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68" y="3297962"/>
            <a:ext cx="3173557" cy="31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C0C0C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437</Words>
  <Application>Microsoft Office PowerPoint</Application>
  <PresentationFormat>Широкоэкранный</PresentationFormat>
  <Paragraphs>61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Муниципальное бюджетное дошкольное учреждение «Детский сад «Радуга»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46</cp:revision>
  <dcterms:created xsi:type="dcterms:W3CDTF">2021-04-18T05:11:29Z</dcterms:created>
  <dcterms:modified xsi:type="dcterms:W3CDTF">2021-04-19T13:27:13Z</dcterms:modified>
</cp:coreProperties>
</file>