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98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20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76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3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77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2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4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20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8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4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02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32AC3-CC66-46C0-AEBE-3E708E573C5B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56AD-1D7F-4A3F-89F2-3577322D0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84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77" y="1944286"/>
            <a:ext cx="5789999" cy="1280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42" y="2866293"/>
            <a:ext cx="2793270" cy="2711115"/>
          </a:xfrm>
          <a:prstGeom prst="rect">
            <a:avLst/>
          </a:prstGeom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0398" y="223063"/>
            <a:ext cx="10283271" cy="86718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«Радуга»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262447" y="4221850"/>
            <a:ext cx="4293576" cy="1619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Мосейчик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Е.Н.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605245" y="6356122"/>
            <a:ext cx="4293576" cy="1619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Кольцово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1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7818" y="201810"/>
            <a:ext cx="11776364" cy="1585422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0214" y="304618"/>
            <a:ext cx="12164296" cy="859156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день Масленицы —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Прощеное Воскресенье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все люди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просят друг у друга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прощения. 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 слышат знакомое: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«Бог простит»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выходят на гулянья. Поют песни,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водят хороводы, молодые парни соревнуются в кулачных боях, в перетягивании каната. Пробуют залезть на высокий столб за подарком призом.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17" y="1754589"/>
            <a:ext cx="3240494" cy="243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69" y="1754589"/>
            <a:ext cx="3738858" cy="249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91" y="4231020"/>
            <a:ext cx="2877483" cy="2493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15" y="4215764"/>
            <a:ext cx="3601895" cy="249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6" y="1679312"/>
            <a:ext cx="3431400" cy="2547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7" y="4240379"/>
            <a:ext cx="3734955" cy="2475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972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1979" y="160249"/>
            <a:ext cx="11631936" cy="1721305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3255" y="263054"/>
            <a:ext cx="11693241" cy="2304299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вывозят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соломенную куклу больших размеров. Это Зима. Её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площади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ней шутками; песнями, танцами, ругая ее за морозы и зимний холод, и благодарили за веселые зимние забавы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этого чучело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поджигают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веселые возгласы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песни. Уходит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Масленица, а вместе с ней и зима. Весна вступает в свои права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82" y="2031830"/>
            <a:ext cx="6602487" cy="467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45" y="2031830"/>
            <a:ext cx="2859651" cy="464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43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45" y="2756189"/>
            <a:ext cx="65532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6363" y="304798"/>
            <a:ext cx="4087091" cy="4447311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3" y="410962"/>
            <a:ext cx="3440257" cy="676536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344" y="1256090"/>
            <a:ext cx="3990109" cy="5144709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праздников -проводы зимы и встреча весны. Празднуется традиционно в феврале-марте.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Масленицу долг каждого человека — помочь прогнать зиму, разбудить природу. 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Люди, забывали про холода, зимние морозы, про тоску и печаль, и веселились от души.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42" y="313029"/>
            <a:ext cx="7218633" cy="4217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911434" y="4893209"/>
            <a:ext cx="362296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 масляной неделе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блиночки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ели!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весело и вкусно!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Зима вздыхала грустно,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31378" y="4893209"/>
            <a:ext cx="3435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чего она сердита?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ли, нету аппетита?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того Зима грустна,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вот-вот придёт Весна!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0" y="4349223"/>
            <a:ext cx="3214257" cy="243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71033" y="326504"/>
            <a:ext cx="8017509" cy="2735351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69" y="341687"/>
            <a:ext cx="3440257" cy="676536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00945" y="1054393"/>
            <a:ext cx="7701003" cy="2450808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 назвали так, потому что хозяйки пекли вкусные, масляные блины. Всю неделю положено есть блины. Блины нельзя заменить пирожными или конфетами, потому что блины похожи на солнышко - круглые, золотистые, горячие. 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блины да угощенье звали дорогих гостей. Чем больше гостей, тем больше счастливых дней в году.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54942" y="3294005"/>
            <a:ext cx="40039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праздник не скучают,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 веселье превращают.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Печь на улице стоит,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Выпекать блины велит.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54942" y="4906810"/>
            <a:ext cx="37961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маком, творогом, капустой,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было очень вкусно,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самовару подходи –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Ароматный чай бери.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37" y="3720270"/>
            <a:ext cx="3260611" cy="282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" y="145744"/>
            <a:ext cx="4193658" cy="65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1978" y="326505"/>
            <a:ext cx="11598924" cy="2222732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917" y="495615"/>
            <a:ext cx="11157755" cy="123322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Масленица в понедельник, который называется 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Праздник открывали дети. Они зазывали и приветствовали Масленицу. 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ребята сбегали со снежных горок и радостно кричали: «Приехала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Масленица! Приехала Масленица!». Еще в этот день дети обходили соседей, поздравляли 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наступлением Масленицы и просили угощение.</a:t>
            </a:r>
          </a:p>
        </p:txBody>
      </p:sp>
      <p:pic>
        <p:nvPicPr>
          <p:cNvPr id="4" name="Prishla_k_nam_Maslenica_-_Kak_vstavala_ya_raneshenko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7994" y="828271"/>
            <a:ext cx="609600" cy="609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52261" y="6260954"/>
            <a:ext cx="69632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ещё в понедельник делают куклу, чучело Зимы.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27" y="2480944"/>
            <a:ext cx="3920839" cy="354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381" y="1397934"/>
            <a:ext cx="2751606" cy="5363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67" y="2480945"/>
            <a:ext cx="3083408" cy="3564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34798" y="2676931"/>
            <a:ext cx="22867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понедельника начинают печь блины. У каждой хозяйки раньше был свой рецепт, который она держала в строгом секрете от соседей.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17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1978" y="326505"/>
            <a:ext cx="11493658" cy="1626986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631" y="554010"/>
            <a:ext cx="11305313" cy="2450808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день  Масленицы  - вторник - называется </a:t>
            </a:r>
            <a:r>
              <a:rPr lang="ru-RU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заигрыш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утра молодые люди катались на санках, ели блины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Звали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родных и знакомых: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нас горы готовы и блины испечены — просим жаловать»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64" y="2092618"/>
            <a:ext cx="6819184" cy="4543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56" y="2092618"/>
            <a:ext cx="3167508" cy="4557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97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1978" y="326505"/>
            <a:ext cx="11493658" cy="1160996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631" y="443171"/>
            <a:ext cx="11984187" cy="2450808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день  Масленицы  - среда - называется 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лакомки.</a:t>
            </a:r>
            <a:b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зять приходил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 тёще на блины»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Кроме зятя тёща приглашала и других гостей.</a:t>
            </a: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25" y="1476199"/>
            <a:ext cx="5563913" cy="5331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8" y="1668575"/>
            <a:ext cx="4358567" cy="4946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80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1978" y="326504"/>
            <a:ext cx="11493658" cy="1516151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066" y="415462"/>
            <a:ext cx="11596259" cy="2450808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день  Масленицы  - четверг - называется 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разгуляй.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набирала полную силу. В этот день гуляли с утра до вечера, плясали, водили хороводы, пели частушки. 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помочь солнцу прогнать зиму, устраивали катание на лошадях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солнышку»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78" y="5755874"/>
            <a:ext cx="11493658" cy="977441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81885" y="5797440"/>
            <a:ext cx="11430005" cy="2450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главным действом этого дня было взятие снежного городка. Из снега строили городок с башнями и воротами. Мальчишки делились на две группы: конники и пехота. Первая ватага атаковала город, а вторая защищала его.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6" y="2012895"/>
            <a:ext cx="4281059" cy="357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80" y="1931216"/>
            <a:ext cx="6641949" cy="3736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20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1978" y="326505"/>
            <a:ext cx="11493658" cy="1142078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066" y="415462"/>
            <a:ext cx="11596259" cy="85915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Пятый день  Масленицы  - пятница - называется 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тёщины вечерки.</a:t>
            </a:r>
            <a:b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>В этот день зятья угощали своих тещ блинами. С почестями тещу и ее родню приглашали к обеду.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89" y="1640867"/>
            <a:ext cx="5607670" cy="4205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5" y="1557540"/>
            <a:ext cx="5130049" cy="631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64" y="2277776"/>
            <a:ext cx="2571069" cy="22307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0" y="2147254"/>
            <a:ext cx="1510145" cy="15163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49" y="2830805"/>
            <a:ext cx="1302025" cy="1540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761" y="4048231"/>
            <a:ext cx="1842982" cy="1653114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12440964">
            <a:off x="8879103" y="4558287"/>
            <a:ext cx="1414658" cy="198496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8965161" y="2434819"/>
            <a:ext cx="1414658" cy="198496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8934446" y="3503719"/>
            <a:ext cx="525203" cy="203138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99" y="5421859"/>
            <a:ext cx="2092138" cy="13415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2350" y="5310735"/>
            <a:ext cx="2631951" cy="1469872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 rot="6753503">
            <a:off x="6813879" y="4877038"/>
            <a:ext cx="897672" cy="187086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4022570" flipV="1">
            <a:off x="8052825" y="4820703"/>
            <a:ext cx="897672" cy="207024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0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1978" y="326505"/>
            <a:ext cx="11493658" cy="1142078"/>
          </a:xfrm>
          <a:prstGeom prst="roundRect">
            <a:avLst/>
          </a:prstGeom>
          <a:solidFill>
            <a:srgbClr val="FDFE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066" y="415462"/>
            <a:ext cx="11596259" cy="85915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Шестой день  Масленицы  - суббота - называется </a:t>
            </a:r>
            <a:r>
              <a:rPr lang="ru-RU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золовкины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посиделки.</a:t>
            </a:r>
            <a:b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>В этот день </a:t>
            </a:r>
            <a:r>
              <a:rPr lang="ru-RU" sz="2000" dirty="0" smtClean="0"/>
              <a:t>молодые невестки приглашали в гости золовок (сестёр мужа), угощали их и дарили подарки.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1" y="1660549"/>
            <a:ext cx="6723734" cy="497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4" y="1654529"/>
            <a:ext cx="4549701" cy="3194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" y="4516582"/>
            <a:ext cx="3760266" cy="23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439</Words>
  <Application>Microsoft Office PowerPoint</Application>
  <PresentationFormat>Широкоэкранный</PresentationFormat>
  <Paragraphs>36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Lena</cp:lastModifiedBy>
  <cp:revision>55</cp:revision>
  <dcterms:created xsi:type="dcterms:W3CDTF">2021-03-07T06:57:32Z</dcterms:created>
  <dcterms:modified xsi:type="dcterms:W3CDTF">2022-02-15T10:52:36Z</dcterms:modified>
</cp:coreProperties>
</file>